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69" r:id="rId2"/>
    <p:sldId id="261" r:id="rId3"/>
    <p:sldId id="257" r:id="rId4"/>
    <p:sldId id="258" r:id="rId5"/>
    <p:sldId id="260" r:id="rId6"/>
    <p:sldId id="275" r:id="rId7"/>
    <p:sldId id="271" r:id="rId8"/>
    <p:sldId id="272" r:id="rId9"/>
    <p:sldId id="264" r:id="rId10"/>
    <p:sldId id="268" r:id="rId11"/>
    <p:sldId id="265" r:id="rId12"/>
    <p:sldId id="266" r:id="rId13"/>
    <p:sldId id="273" r:id="rId14"/>
    <p:sldId id="274" r:id="rId15"/>
    <p:sldId id="267" r:id="rId16"/>
    <p:sldId id="262" r:id="rId17"/>
    <p:sldId id="263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BA82B9-2F5E-4961-B246-DBB23487EF07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46A069-A462-4519-8628-849804308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0410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454EA6-DD18-4A1C-9872-32A665E5701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665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1087D-0F86-4499-A2AA-ED6F32FD73EC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0DA1E-607B-4BC7-ADB1-A5B913BFC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169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1087D-0F86-4499-A2AA-ED6F32FD73EC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0DA1E-607B-4BC7-ADB1-A5B913BFC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540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1087D-0F86-4499-A2AA-ED6F32FD73EC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0DA1E-607B-4BC7-ADB1-A5B913BFC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1054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1087D-0F86-4499-A2AA-ED6F32FD73EC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0DA1E-607B-4BC7-ADB1-A5B913BFC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370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1087D-0F86-4499-A2AA-ED6F32FD73EC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0DA1E-607B-4BC7-ADB1-A5B913BFC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668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1087D-0F86-4499-A2AA-ED6F32FD73EC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0DA1E-607B-4BC7-ADB1-A5B913BFC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164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1087D-0F86-4499-A2AA-ED6F32FD73EC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0DA1E-607B-4BC7-ADB1-A5B913BFC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210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1087D-0F86-4499-A2AA-ED6F32FD73EC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0DA1E-607B-4BC7-ADB1-A5B913BFC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0561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1087D-0F86-4499-A2AA-ED6F32FD73EC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0DA1E-607B-4BC7-ADB1-A5B913BFC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8240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1087D-0F86-4499-A2AA-ED6F32FD73EC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0DA1E-607B-4BC7-ADB1-A5B913BFC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894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1087D-0F86-4499-A2AA-ED6F32FD73EC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0DA1E-607B-4BC7-ADB1-A5B913BFC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8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01087D-0F86-4499-A2AA-ED6F32FD73EC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20DA1E-607B-4BC7-ADB1-A5B913BFC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404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Autoencoders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7423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Binarization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423" y="2084354"/>
            <a:ext cx="10515600" cy="3427479"/>
          </a:xfrm>
        </p:spPr>
      </p:pic>
    </p:spTree>
    <p:extLst>
      <p:ext uri="{BB962C8B-B14F-4D97-AF65-F5344CB8AC3E}">
        <p14:creationId xmlns:p14="http://schemas.microsoft.com/office/powerpoint/2010/main" val="11972184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Learn better </a:t>
            </a:r>
            <a:r>
              <a:rPr lang="en-US" dirty="0"/>
              <a:t>representations of natural objects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806" y="1859492"/>
            <a:ext cx="9226209" cy="4351338"/>
          </a:xfrm>
        </p:spPr>
      </p:pic>
    </p:spTree>
    <p:extLst>
      <p:ext uri="{BB962C8B-B14F-4D97-AF65-F5344CB8AC3E}">
        <p14:creationId xmlns:p14="http://schemas.microsoft.com/office/powerpoint/2010/main" val="37244582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Converting to gray scale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9493" y="1382141"/>
            <a:ext cx="9587795" cy="5393134"/>
          </a:xfrm>
        </p:spPr>
      </p:pic>
    </p:spTree>
    <p:extLst>
      <p:ext uri="{BB962C8B-B14F-4D97-AF65-F5344CB8AC3E}">
        <p14:creationId xmlns:p14="http://schemas.microsoft.com/office/powerpoint/2010/main" val="19404483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Segmentation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90688"/>
            <a:ext cx="11854259" cy="3386931"/>
          </a:xfrm>
        </p:spPr>
      </p:pic>
      <p:sp>
        <p:nvSpPr>
          <p:cNvPr id="5" name="Rectangle 4"/>
          <p:cNvSpPr/>
          <p:nvPr/>
        </p:nvSpPr>
        <p:spPr>
          <a:xfrm>
            <a:off x="465667" y="6033850"/>
            <a:ext cx="2192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Segnet, Vitali </a:t>
            </a:r>
            <a:r>
              <a:rPr lang="en-US" dirty="0" err="1"/>
              <a:t>Petsiuk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030014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Segmentation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887" y="1932494"/>
            <a:ext cx="9445979" cy="2978262"/>
          </a:xfrm>
        </p:spPr>
      </p:pic>
      <p:sp>
        <p:nvSpPr>
          <p:cNvPr id="5" name="Rectangle 4"/>
          <p:cNvSpPr/>
          <p:nvPr/>
        </p:nvSpPr>
        <p:spPr>
          <a:xfrm>
            <a:off x="578555" y="5578125"/>
            <a:ext cx="1085708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dirty="0"/>
              <a:t>Deep convolutional neural network and 3D deformable approach for tissue segmentation in musculoskeletal magnetic resonance imaging: Deep Learning Approach for Segmenting MR </a:t>
            </a:r>
            <a:r>
              <a:rPr lang="en-US" dirty="0" smtClean="0"/>
              <a:t>Image, </a:t>
            </a:r>
            <a:r>
              <a:rPr lang="en-US" dirty="0">
                <a:latin typeface="Arial" panose="020B0604020202020204" pitchFamily="34" charset="0"/>
              </a:rPr>
              <a:t>Fang </a:t>
            </a:r>
            <a:r>
              <a:rPr lang="en-US" dirty="0" smtClean="0">
                <a:latin typeface="Arial" panose="020B0604020202020204" pitchFamily="34" charset="0"/>
              </a:rPr>
              <a:t>Liu, et al., 2017.</a:t>
            </a:r>
            <a:endParaRPr lang="en-US" dirty="0">
              <a:latin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52858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Super resolution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Higher quality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61897"/>
            <a:ext cx="12192000" cy="2672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8783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Joint Representation: Deep Multimodal Autoencoders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[ </a:t>
            </a:r>
            <a:r>
              <a:rPr lang="en-US" sz="2400" dirty="0" err="1"/>
              <a:t>Ngiam</a:t>
            </a:r>
            <a:r>
              <a:rPr lang="en-US" sz="2400" dirty="0"/>
              <a:t> et al., 2011 </a:t>
            </a:r>
            <a:r>
              <a:rPr lang="en-US" sz="2400" dirty="0" smtClean="0"/>
              <a:t>] </a:t>
            </a:r>
          </a:p>
          <a:p>
            <a:r>
              <a:rPr lang="en-US" sz="2400" dirty="0" smtClean="0"/>
              <a:t>Each </a:t>
            </a:r>
            <a:r>
              <a:rPr lang="en-US" sz="2400" dirty="0"/>
              <a:t>modality can be pre-trained </a:t>
            </a: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— </a:t>
            </a:r>
            <a:r>
              <a:rPr lang="en-US" sz="2400" dirty="0"/>
              <a:t>using </a:t>
            </a:r>
            <a:r>
              <a:rPr lang="en-US" sz="2400" dirty="0" err="1"/>
              <a:t>denoising</a:t>
            </a:r>
            <a:r>
              <a:rPr lang="en-US" sz="2400" dirty="0"/>
              <a:t> </a:t>
            </a:r>
            <a:r>
              <a:rPr lang="en-US" sz="2400" dirty="0" err="1"/>
              <a:t>autoencoder</a:t>
            </a:r>
            <a:r>
              <a:rPr lang="en-US" sz="2400" dirty="0"/>
              <a:t> </a:t>
            </a: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r>
              <a:rPr lang="en-US" sz="2400" dirty="0" smtClean="0"/>
              <a:t>To </a:t>
            </a:r>
            <a:r>
              <a:rPr lang="en-US" sz="2400" dirty="0"/>
              <a:t>train the model, reconstruct both modalities using </a:t>
            </a: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— </a:t>
            </a:r>
            <a:r>
              <a:rPr lang="en-US" sz="2400" dirty="0"/>
              <a:t>both Audio &amp; Video </a:t>
            </a: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— </a:t>
            </a:r>
            <a:r>
              <a:rPr lang="en-US" sz="2400" dirty="0"/>
              <a:t>just Audio </a:t>
            </a: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— </a:t>
            </a:r>
            <a:r>
              <a:rPr lang="en-US" sz="2400" dirty="0"/>
              <a:t>just Video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3170" y="2344140"/>
            <a:ext cx="4054652" cy="362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0970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Context Encoders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88559"/>
            <a:ext cx="10515600" cy="4351338"/>
          </a:xfrm>
        </p:spPr>
        <p:txBody>
          <a:bodyPr/>
          <a:lstStyle/>
          <a:p>
            <a:r>
              <a:rPr lang="en-US" dirty="0"/>
              <a:t>[ Pathak et al., 2016 ]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108200"/>
            <a:ext cx="101727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967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Autoencoders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autoencoders</a:t>
            </a:r>
            <a:r>
              <a:rPr lang="en-US" dirty="0"/>
              <a:t> are deep neural networks used to reproduce the input at the output layer i.e. the number of neurons in the output layer is </a:t>
            </a:r>
            <a:r>
              <a:rPr lang="en-US" dirty="0" smtClean="0"/>
              <a:t>the </a:t>
            </a:r>
            <a:r>
              <a:rPr lang="en-US" dirty="0"/>
              <a:t>same as the number of neurons in the input layer.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459" y="3292828"/>
            <a:ext cx="8805081" cy="3414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3459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Autoencoders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6096000" y="1601790"/>
                <a:ext cx="4381500" cy="4456016"/>
              </a:xfrm>
            </p:spPr>
            <p:txBody>
              <a:bodyPr>
                <a:normAutofit fontScale="92500" lnSpcReduction="10000"/>
              </a:bodyPr>
              <a:lstStyle/>
              <a:p>
                <a:pPr marL="0" indent="0">
                  <a:buNone/>
                </a:pPr>
                <a:r>
                  <a:rPr lang="en-US" altLang="zh-CN" sz="3100" dirty="0"/>
                  <a:t>An Autoencoder is a feedforward neural network that learns to predict the input itself in the output.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31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100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en-US" altLang="zh-CN" sz="31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31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sz="3100" i="1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  <m:r>
                      <a:rPr lang="en-US" altLang="zh-CN" sz="3100" i="1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zh-CN" sz="31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1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altLang="zh-CN" sz="31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31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sz="3100" i="1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</m:oMath>
                </a14:m>
                <a:r>
                  <a:rPr lang="en-US" altLang="zh-CN" sz="3100" dirty="0"/>
                  <a:t> </a:t>
                </a:r>
              </a:p>
              <a:p>
                <a:r>
                  <a:rPr lang="en-US" altLang="zh-CN" sz="3100" dirty="0"/>
                  <a:t>The input-to-hidden part corresponds to an </a:t>
                </a:r>
                <a:r>
                  <a:rPr lang="en-US" altLang="zh-CN" sz="3100" dirty="0">
                    <a:solidFill>
                      <a:srgbClr val="FF0000"/>
                    </a:solidFill>
                  </a:rPr>
                  <a:t>encoder </a:t>
                </a:r>
              </a:p>
              <a:p>
                <a:r>
                  <a:rPr lang="en-US" altLang="zh-CN" sz="3100" dirty="0"/>
                  <a:t>The hidden-to-output part corresponds to a </a:t>
                </a:r>
                <a:r>
                  <a:rPr lang="en-US" altLang="zh-CN" sz="3100" dirty="0">
                    <a:solidFill>
                      <a:srgbClr val="FF0000"/>
                    </a:solidFill>
                  </a:rPr>
                  <a:t>decoder</a:t>
                </a:r>
                <a:r>
                  <a:rPr lang="en-US" altLang="zh-CN" sz="3100" dirty="0"/>
                  <a:t>.</a:t>
                </a:r>
                <a:endParaRPr lang="en-US" altLang="zh-CN" dirty="0" smtClean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6096000" y="1601790"/>
                <a:ext cx="4381500" cy="4456016"/>
              </a:xfrm>
              <a:blipFill>
                <a:blip r:embed="rId2"/>
                <a:stretch>
                  <a:fillRect l="-2921" t="-3146" r="-4312" b="-23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内容占位符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1690690"/>
            <a:ext cx="3886200" cy="4327427"/>
          </a:xfrm>
        </p:spPr>
      </p:pic>
    </p:spTree>
    <p:extLst>
      <p:ext uri="{BB962C8B-B14F-4D97-AF65-F5344CB8AC3E}">
        <p14:creationId xmlns:p14="http://schemas.microsoft.com/office/powerpoint/2010/main" val="3803017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Deep </a:t>
            </a:r>
            <a:r>
              <a:rPr lang="en-US" altLang="zh-CN" dirty="0" smtClean="0"/>
              <a:t>Autoencoders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17750" y="1508125"/>
            <a:ext cx="4184650" cy="4351338"/>
          </a:xfrm>
        </p:spPr>
        <p:txBody>
          <a:bodyPr/>
          <a:lstStyle/>
          <a:p>
            <a:r>
              <a:rPr lang="en-US" altLang="zh-CN" dirty="0"/>
              <a:t>A deep Autoencoder is constructed by extending the encoder and decoder of autoencoder with </a:t>
            </a:r>
            <a:r>
              <a:rPr lang="en-US" altLang="zh-CN" dirty="0">
                <a:solidFill>
                  <a:srgbClr val="FF0000"/>
                </a:solidFill>
              </a:rPr>
              <a:t>multiple hidden layers</a:t>
            </a:r>
            <a:r>
              <a:rPr lang="en-US" altLang="zh-CN" dirty="0"/>
              <a:t>.</a:t>
            </a:r>
          </a:p>
          <a:p>
            <a:r>
              <a:rPr lang="en-US" altLang="zh-CN" dirty="0"/>
              <a:t>Gradient vanishing problem: the gradient becomes too small as it passes back through many layers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54" r="28887" b="4713"/>
          <a:stretch/>
        </p:blipFill>
        <p:spPr>
          <a:xfrm>
            <a:off x="7059827" y="1336142"/>
            <a:ext cx="2336972" cy="515252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215370" y="6581002"/>
            <a:ext cx="33610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Diagram from (Hinton and </a:t>
            </a:r>
            <a:r>
              <a:rPr lang="en-US" altLang="zh-CN" sz="1200" dirty="0" err="1"/>
              <a:t>Salakhutdinov</a:t>
            </a:r>
            <a:r>
              <a:rPr lang="en-US" altLang="zh-CN" sz="1200" dirty="0"/>
              <a:t>, 2006)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04999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Applications of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Compression</a:t>
            </a:r>
          </a:p>
          <a:p>
            <a:r>
              <a:rPr lang="en-US" dirty="0" err="1" smtClean="0"/>
              <a:t>Denoising</a:t>
            </a:r>
            <a:endParaRPr lang="en-US" dirty="0" smtClean="0"/>
          </a:p>
          <a:p>
            <a:r>
              <a:rPr lang="en-US" dirty="0" smtClean="0"/>
              <a:t>Reconstruction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494" y="3606271"/>
            <a:ext cx="8185751" cy="2423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4764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 Extraction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289" y="1547551"/>
            <a:ext cx="9437512" cy="5310449"/>
          </a:xfrm>
        </p:spPr>
      </p:pic>
    </p:spTree>
    <p:extLst>
      <p:ext uri="{BB962C8B-B14F-4D97-AF65-F5344CB8AC3E}">
        <p14:creationId xmlns:p14="http://schemas.microsoft.com/office/powerpoint/2010/main" val="33860846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2734" y="140450"/>
            <a:ext cx="10515600" cy="1325563"/>
          </a:xfrm>
        </p:spPr>
        <p:txBody>
          <a:bodyPr/>
          <a:lstStyle/>
          <a:p>
            <a:r>
              <a:rPr lang="en-US" dirty="0" smtClean="0"/>
              <a:t>Reconstruction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292" y="1027906"/>
            <a:ext cx="8674285" cy="5153546"/>
          </a:xfrm>
        </p:spPr>
      </p:pic>
      <p:sp>
        <p:nvSpPr>
          <p:cNvPr id="5" name="Rectangle 4"/>
          <p:cNvSpPr/>
          <p:nvPr/>
        </p:nvSpPr>
        <p:spPr>
          <a:xfrm>
            <a:off x="396253" y="6255615"/>
            <a:ext cx="101371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dirty="0" smtClean="0"/>
              <a:t>Adversarial </a:t>
            </a:r>
            <a:r>
              <a:rPr lang="en-US" dirty="0"/>
              <a:t>Images for </a:t>
            </a:r>
            <a:r>
              <a:rPr lang="en-US" dirty="0" err="1"/>
              <a:t>Variational</a:t>
            </a:r>
            <a:r>
              <a:rPr lang="en-US" dirty="0"/>
              <a:t> </a:t>
            </a:r>
            <a:r>
              <a:rPr lang="en-US" dirty="0" smtClean="0"/>
              <a:t>Autoencoders, </a:t>
            </a:r>
            <a:r>
              <a:rPr lang="en-US" dirty="0">
                <a:latin typeface="Arial" panose="020B0604020202020204" pitchFamily="34" charset="0"/>
              </a:rPr>
              <a:t>Pedro </a:t>
            </a:r>
            <a:r>
              <a:rPr lang="en-US" dirty="0" err="1" smtClean="0">
                <a:latin typeface="Arial" panose="020B0604020202020204" pitchFamily="34" charset="0"/>
              </a:rPr>
              <a:t>Tabacof</a:t>
            </a:r>
            <a:r>
              <a:rPr lang="en-US" dirty="0" smtClean="0">
                <a:latin typeface="Arial" panose="020B0604020202020204" pitchFamily="34" charset="0"/>
              </a:rPr>
              <a:t>, Julia Tavares, Eduardo </a:t>
            </a:r>
            <a:r>
              <a:rPr lang="en-US" dirty="0">
                <a:latin typeface="Arial" panose="020B0604020202020204" pitchFamily="34" charset="0"/>
              </a:rPr>
              <a:t>Valle </a:t>
            </a:r>
            <a:r>
              <a:rPr lang="en-US" dirty="0" smtClean="0">
                <a:latin typeface="Arial" panose="020B0604020202020204" pitchFamily="34" charset="0"/>
              </a:rPr>
              <a:t>, 2016</a:t>
            </a:r>
            <a:endParaRPr lang="en-US" dirty="0">
              <a:latin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47543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Reconstruction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00" y="1241383"/>
            <a:ext cx="10413067" cy="4970286"/>
          </a:xfrm>
        </p:spPr>
      </p:pic>
      <p:sp>
        <p:nvSpPr>
          <p:cNvPr id="5" name="Rectangle 4"/>
          <p:cNvSpPr/>
          <p:nvPr/>
        </p:nvSpPr>
        <p:spPr>
          <a:xfrm>
            <a:off x="575733" y="621166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/>
              <a:t>Unsupervised Cancer Detection using Deep Learning and Adversarial </a:t>
            </a:r>
            <a:r>
              <a:rPr lang="en-US" b="1" dirty="0" smtClean="0"/>
              <a:t>Autoencoders, </a:t>
            </a:r>
            <a:r>
              <a:rPr lang="en-US" dirty="0"/>
              <a:t>Wouter </a:t>
            </a:r>
            <a:r>
              <a:rPr lang="en-US" dirty="0" err="1" smtClean="0"/>
              <a:t>Bulten</a:t>
            </a:r>
            <a:r>
              <a:rPr lang="en-US" dirty="0" smtClean="0"/>
              <a:t>, 2018</a:t>
            </a:r>
            <a:r>
              <a:rPr lang="en-US" dirty="0"/>
              <a:t>,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1286159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Denoising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79" y="2391039"/>
            <a:ext cx="10680731" cy="3355006"/>
          </a:xfrm>
        </p:spPr>
      </p:pic>
    </p:spTree>
    <p:extLst>
      <p:ext uri="{BB962C8B-B14F-4D97-AF65-F5344CB8AC3E}">
        <p14:creationId xmlns:p14="http://schemas.microsoft.com/office/powerpoint/2010/main" val="34644229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3116</TotalTime>
  <Words>250</Words>
  <Application>Microsoft Office PowerPoint</Application>
  <PresentationFormat>Widescreen</PresentationFormat>
  <Paragraphs>43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Calibri</vt:lpstr>
      <vt:lpstr>Calibri Light</vt:lpstr>
      <vt:lpstr>Cambria Math</vt:lpstr>
      <vt:lpstr>等线</vt:lpstr>
      <vt:lpstr>等线 Light</vt:lpstr>
      <vt:lpstr>Office Theme</vt:lpstr>
      <vt:lpstr>Autoencoders</vt:lpstr>
      <vt:lpstr>Autoencoders</vt:lpstr>
      <vt:lpstr>Autoencoders</vt:lpstr>
      <vt:lpstr>Deep Autoencoders</vt:lpstr>
      <vt:lpstr>Applications of </vt:lpstr>
      <vt:lpstr>Feature Extraction</vt:lpstr>
      <vt:lpstr>Reconstruction</vt:lpstr>
      <vt:lpstr>Reconstruction</vt:lpstr>
      <vt:lpstr>Denoising</vt:lpstr>
      <vt:lpstr>Binarization</vt:lpstr>
      <vt:lpstr>Learn better representations of natural objects</vt:lpstr>
      <vt:lpstr>Converting to gray scale</vt:lpstr>
      <vt:lpstr>Segmentation</vt:lpstr>
      <vt:lpstr>Segmentation</vt:lpstr>
      <vt:lpstr>Super resolution</vt:lpstr>
      <vt:lpstr>Joint Representation: Deep Multimodal Autoencoders</vt:lpstr>
      <vt:lpstr>Context Encoders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Unsupervised Learning</dc:title>
  <dc:creator>Rashedi</dc:creator>
  <cp:lastModifiedBy>Rashedi</cp:lastModifiedBy>
  <cp:revision>37</cp:revision>
  <dcterms:created xsi:type="dcterms:W3CDTF">2019-10-19T02:59:40Z</dcterms:created>
  <dcterms:modified xsi:type="dcterms:W3CDTF">2020-12-07T21:37:01Z</dcterms:modified>
</cp:coreProperties>
</file>